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76E3B-FC92-4E2D-8D27-C62001260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403A2-3618-40C4-B8A2-F95640A40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0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69010-064C-4C2A-B01E-6B909E70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6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67A82-92E7-40F1-B07B-60B3C0116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0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8BAD8-FE42-4954-859D-FE849FE93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4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BBF50-ED4D-40ED-BA2C-BFBB74839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3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D3655-665D-4490-A6A5-C16A5B97F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7B9AD-CB4E-4B8F-A5B6-3AE993463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6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499C3-3884-4A75-A342-60CED2018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2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9B35-294D-486E-9F2C-2DBB957C9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2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6136D-C584-432A-BD36-1A4FF73F0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3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755FB03-458A-4779-AEC1-97ED985F3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MC90043804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0" descr="MC90043804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-76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1" descr="MC900438039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6388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" descr="MC900346905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5963"/>
            <a:ext cx="12954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3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13716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4" descr="MC900346903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67388"/>
            <a:ext cx="152400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5" descr="MC90028748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40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6" descr="MC90033611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903913"/>
            <a:ext cx="14478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9" descr="MC900192898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0"/>
            <a:ext cx="149860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20" descr="MC900192964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808663"/>
            <a:ext cx="149860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2" descr="MC900192928[1]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0"/>
            <a:ext cx="17272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29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860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30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371600"/>
            <a:ext cx="1371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31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268788"/>
            <a:ext cx="137160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32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42672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6" name="Rectangle 33"/>
          <p:cNvSpPr>
            <a:spLocks noGrp="1" noChangeArrowheads="1"/>
          </p:cNvSpPr>
          <p:nvPr>
            <p:ph type="title"/>
          </p:nvPr>
        </p:nvSpPr>
        <p:spPr>
          <a:xfrm>
            <a:off x="1219200" y="914400"/>
            <a:ext cx="7162800" cy="1143000"/>
          </a:xfrm>
          <a:noFill/>
        </p:spPr>
        <p:txBody>
          <a:bodyPr/>
          <a:lstStyle/>
          <a:p>
            <a:pPr algn="l" eaLnBrk="1" hangingPunct="1"/>
            <a:r>
              <a:rPr lang="en-US" altLang="en-US" sz="2800" dirty="0" smtClean="0">
                <a:solidFill>
                  <a:schemeClr val="folHlink"/>
                </a:solidFill>
              </a:rPr>
              <a:t>Me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llamo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________ 	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2800" smtClean="0">
                <a:solidFill>
                  <a:schemeClr val="folHlink"/>
                </a:solidFill>
              </a:rPr>
              <a:t> </a:t>
            </a:r>
            <a:r>
              <a:rPr lang="en-US" altLang="en-US" sz="2800" smtClean="0">
                <a:solidFill>
                  <a:schemeClr val="folHlink"/>
                </a:solidFill>
              </a:rPr>
              <a:t>802</a:t>
            </a:r>
            <a:r>
              <a:rPr lang="en-US" altLang="en-US" sz="2800" dirty="0" smtClean="0">
                <a:solidFill>
                  <a:schemeClr val="folHlink"/>
                </a:solidFill>
              </a:rPr>
              <a:t/>
            </a:r>
            <a:br>
              <a:rPr lang="en-US" altLang="en-US" sz="2800" dirty="0" smtClean="0">
                <a:solidFill>
                  <a:schemeClr val="folHlink"/>
                </a:solidFill>
              </a:rPr>
            </a:br>
            <a:r>
              <a:rPr lang="en-US" altLang="en-US" sz="28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fecha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es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el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25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del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2014</a:t>
            </a:r>
            <a:endParaRPr lang="en-US" altLang="en-US" sz="2800" dirty="0" smtClean="0">
              <a:solidFill>
                <a:schemeClr val="folHlink"/>
              </a:solidFill>
            </a:endParaRPr>
          </a:p>
        </p:txBody>
      </p:sp>
      <p:sp>
        <p:nvSpPr>
          <p:cNvPr id="2067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1447800" y="1905000"/>
            <a:ext cx="7010400" cy="42672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Propósito # </a:t>
            </a:r>
            <a:r>
              <a:rPr lang="es-ES_tradnl" altLang="en-US" sz="2500" b="1" dirty="0" smtClean="0">
                <a:solidFill>
                  <a:srgbClr val="FF0066"/>
                </a:solidFill>
              </a:rPr>
              <a:t>49:</a:t>
            </a:r>
            <a:r>
              <a:rPr lang="es-ES_tradnl" altLang="en-US" sz="2500" dirty="0" smtClean="0"/>
              <a:t> </a:t>
            </a:r>
            <a:r>
              <a:rPr lang="es-ES_tradnl" altLang="en-US" sz="2500" dirty="0" smtClean="0"/>
              <a:t>¿Por que es importante estudiar la historia?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Actividad Inicial: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Sit with your project groups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Assign each other different parts of the project.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Start sketching ideas of what your project is going to look like</a:t>
            </a:r>
            <a:endParaRPr lang="es-ES_tradnl" altLang="en-US" sz="25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Tarea</a:t>
            </a:r>
            <a:r>
              <a:rPr lang="en-US" altLang="en-US" sz="2500" b="1" dirty="0" smtClean="0">
                <a:solidFill>
                  <a:srgbClr val="FF0066"/>
                </a:solidFill>
              </a:rPr>
              <a:t> # </a:t>
            </a:r>
            <a:r>
              <a:rPr lang="en-US" altLang="en-US" sz="2500" b="1" dirty="0" smtClean="0">
                <a:solidFill>
                  <a:srgbClr val="FF0066"/>
                </a:solidFill>
              </a:rPr>
              <a:t>49:</a:t>
            </a:r>
            <a:endParaRPr lang="en-US" altLang="en-US" sz="2500" b="1" dirty="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500" dirty="0" smtClean="0"/>
              <a:t>Bring in information, </a:t>
            </a:r>
            <a:r>
              <a:rPr lang="en-US" altLang="en-US" sz="2500" dirty="0" smtClean="0"/>
              <a:t>supplies, etc. </a:t>
            </a:r>
            <a:r>
              <a:rPr lang="en-US" altLang="en-US" sz="2500" dirty="0" smtClean="0"/>
              <a:t>for you to work with your project group in class tomorrow.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69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Me llamo ________  Clase 802 La fecha es el 25 de febrero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Clase 8 IM La fecha es el 27 de enero del 2012</dc:title>
  <dc:creator>Helen Zumaeta</dc:creator>
  <cp:lastModifiedBy>Helen Zumaeta</cp:lastModifiedBy>
  <cp:revision>6</cp:revision>
  <cp:lastPrinted>2014-02-25T19:18:48Z</cp:lastPrinted>
  <dcterms:created xsi:type="dcterms:W3CDTF">2012-01-27T14:28:50Z</dcterms:created>
  <dcterms:modified xsi:type="dcterms:W3CDTF">2014-02-25T19:19:20Z</dcterms:modified>
</cp:coreProperties>
</file>